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693" r:id="rId135"/>
    <p:sldId id="692" r:id="rId136"/>
    <p:sldId id="549" r:id="rId137"/>
    <p:sldId id="538" r:id="rId138"/>
    <p:sldId id="539" r:id="rId139"/>
    <p:sldId id="686" r:id="rId140"/>
    <p:sldId id="540" r:id="rId141"/>
    <p:sldId id="575" r:id="rId142"/>
    <p:sldId id="574" r:id="rId143"/>
    <p:sldId id="576" r:id="rId144"/>
    <p:sldId id="577" r:id="rId145"/>
    <p:sldId id="578" r:id="rId146"/>
    <p:sldId id="579" r:id="rId147"/>
    <p:sldId id="550" r:id="rId148"/>
    <p:sldId id="684" r:id="rId149"/>
    <p:sldId id="548" r:id="rId150"/>
    <p:sldId id="526" r:id="rId151"/>
    <p:sldId id="690" r:id="rId152"/>
    <p:sldId id="694" r:id="rId153"/>
    <p:sldId id="695" r:id="rId154"/>
    <p:sldId id="609" r:id="rId155"/>
    <p:sldId id="610" r:id="rId156"/>
    <p:sldId id="611" r:id="rId157"/>
    <p:sldId id="617" r:id="rId158"/>
    <p:sldId id="618" r:id="rId159"/>
    <p:sldId id="460" r:id="rId160"/>
    <p:sldId id="552" r:id="rId161"/>
    <p:sldId id="462" r:id="rId162"/>
    <p:sldId id="463" r:id="rId163"/>
    <p:sldId id="467" r:id="rId164"/>
    <p:sldId id="469" r:id="rId165"/>
    <p:sldId id="476" r:id="rId166"/>
    <p:sldId id="475" r:id="rId167"/>
    <p:sldId id="478" r:id="rId168"/>
    <p:sldId id="477" r:id="rId169"/>
    <p:sldId id="479" r:id="rId170"/>
    <p:sldId id="480" r:id="rId171"/>
    <p:sldId id="466" r:id="rId172"/>
    <p:sldId id="464" r:id="rId173"/>
    <p:sldId id="471" r:id="rId174"/>
    <p:sldId id="470" r:id="rId175"/>
    <p:sldId id="473" r:id="rId176"/>
    <p:sldId id="474" r:id="rId177"/>
    <p:sldId id="483" r:id="rId178"/>
    <p:sldId id="481" r:id="rId179"/>
    <p:sldId id="472" r:id="rId180"/>
    <p:sldId id="484" r:id="rId181"/>
    <p:sldId id="486" r:id="rId182"/>
    <p:sldId id="493" r:id="rId183"/>
    <p:sldId id="487" r:id="rId184"/>
    <p:sldId id="490" r:id="rId185"/>
    <p:sldId id="489" r:id="rId186"/>
    <p:sldId id="500" r:id="rId187"/>
    <p:sldId id="491" r:id="rId188"/>
    <p:sldId id="488" r:id="rId189"/>
    <p:sldId id="482" r:id="rId190"/>
    <p:sldId id="497" r:id="rId191"/>
    <p:sldId id="498" r:id="rId192"/>
    <p:sldId id="501" r:id="rId193"/>
    <p:sldId id="496" r:id="rId194"/>
    <p:sldId id="505" r:id="rId195"/>
    <p:sldId id="503" r:id="rId196"/>
    <p:sldId id="502" r:id="rId197"/>
    <p:sldId id="509" r:id="rId198"/>
    <p:sldId id="510" r:id="rId199"/>
    <p:sldId id="506" r:id="rId200"/>
    <p:sldId id="511" r:id="rId201"/>
    <p:sldId id="485" r:id="rId202"/>
    <p:sldId id="620" r:id="rId203"/>
    <p:sldId id="621" r:id="rId204"/>
    <p:sldId id="623" r:id="rId205"/>
    <p:sldId id="625" r:id="rId206"/>
    <p:sldId id="622" r:id="rId207"/>
    <p:sldId id="627" r:id="rId208"/>
    <p:sldId id="626" r:id="rId209"/>
    <p:sldId id="669" r:id="rId210"/>
    <p:sldId id="670" r:id="rId211"/>
    <p:sldId id="671" r:id="rId212"/>
    <p:sldId id="675" r:id="rId213"/>
    <p:sldId id="664" r:id="rId214"/>
    <p:sldId id="665" r:id="rId215"/>
    <p:sldId id="666" r:id="rId216"/>
    <p:sldId id="667" r:id="rId217"/>
    <p:sldId id="668" r:id="rId218"/>
    <p:sldId id="660" r:id="rId219"/>
    <p:sldId id="659" r:id="rId220"/>
    <p:sldId id="658" r:id="rId221"/>
    <p:sldId id="661" r:id="rId222"/>
    <p:sldId id="663" r:id="rId223"/>
    <p:sldId id="648" r:id="rId224"/>
    <p:sldId id="647" r:id="rId225"/>
    <p:sldId id="649" r:id="rId226"/>
    <p:sldId id="650" r:id="rId227"/>
    <p:sldId id="651" r:id="rId228"/>
    <p:sldId id="652" r:id="rId229"/>
    <p:sldId id="653" r:id="rId230"/>
    <p:sldId id="654" r:id="rId231"/>
    <p:sldId id="656" r:id="rId232"/>
    <p:sldId id="655" r:id="rId233"/>
    <p:sldId id="657" r:id="rId234"/>
    <p:sldId id="284" r:id="rId235"/>
    <p:sldId id="285" r:id="rId236"/>
    <p:sldId id="286" r:id="rId237"/>
    <p:sldId id="355" r:id="rId238"/>
    <p:sldId id="291" r:id="rId239"/>
    <p:sldId id="288" r:id="rId240"/>
    <p:sldId id="292" r:id="rId241"/>
    <p:sldId id="293" r:id="rId242"/>
    <p:sldId id="294" r:id="rId243"/>
    <p:sldId id="297" r:id="rId244"/>
    <p:sldId id="298" r:id="rId245"/>
    <p:sldId id="299" r:id="rId246"/>
    <p:sldId id="300" r:id="rId247"/>
    <p:sldId id="301" r:id="rId248"/>
    <p:sldId id="302" r:id="rId249"/>
    <p:sldId id="303" r:id="rId250"/>
    <p:sldId id="304" r:id="rId251"/>
    <p:sldId id="553" r:id="rId252"/>
    <p:sldId id="554" r:id="rId253"/>
    <p:sldId id="305" r:id="rId254"/>
    <p:sldId id="306" r:id="rId255"/>
    <p:sldId id="555" r:id="rId256"/>
    <p:sldId id="557" r:id="rId257"/>
    <p:sldId id="556" r:id="rId258"/>
    <p:sldId id="307" r:id="rId259"/>
    <p:sldId id="308" r:id="rId260"/>
    <p:sldId id="309" r:id="rId261"/>
    <p:sldId id="310" r:id="rId262"/>
    <p:sldId id="315" r:id="rId263"/>
    <p:sldId id="316" r:id="rId264"/>
    <p:sldId id="317" r:id="rId265"/>
    <p:sldId id="311" r:id="rId266"/>
    <p:sldId id="312" r:id="rId267"/>
    <p:sldId id="313" r:id="rId268"/>
    <p:sldId id="314" r:id="rId269"/>
    <p:sldId id="318" r:id="rId270"/>
    <p:sldId id="319" r:id="rId271"/>
    <p:sldId id="320" r:id="rId272"/>
    <p:sldId id="321" r:id="rId273"/>
    <p:sldId id="322" r:id="rId274"/>
    <p:sldId id="323" r:id="rId275"/>
    <p:sldId id="324" r:id="rId276"/>
    <p:sldId id="326" r:id="rId277"/>
    <p:sldId id="327" r:id="rId278"/>
    <p:sldId id="328" r:id="rId279"/>
    <p:sldId id="329" r:id="rId280"/>
    <p:sldId id="330" r:id="rId281"/>
    <p:sldId id="331" r:id="rId282"/>
    <p:sldId id="332" r:id="rId283"/>
    <p:sldId id="333" r:id="rId284"/>
    <p:sldId id="334" r:id="rId285"/>
    <p:sldId id="335" r:id="rId286"/>
    <p:sldId id="336" r:id="rId287"/>
    <p:sldId id="337" r:id="rId288"/>
    <p:sldId id="338" r:id="rId289"/>
    <p:sldId id="339" r:id="rId290"/>
    <p:sldId id="340" r:id="rId291"/>
    <p:sldId id="341" r:id="rId292"/>
    <p:sldId id="342" r:id="rId293"/>
    <p:sldId id="343" r:id="rId294"/>
    <p:sldId id="344" r:id="rId295"/>
    <p:sldId id="345" r:id="rId296"/>
    <p:sldId id="346" r:id="rId297"/>
    <p:sldId id="347" r:id="rId298"/>
    <p:sldId id="348" r:id="rId299"/>
    <p:sldId id="349" r:id="rId300"/>
    <p:sldId id="350" r:id="rId301"/>
    <p:sldId id="351" r:id="rId302"/>
    <p:sldId id="352" r:id="rId303"/>
    <p:sldId id="353" r:id="rId304"/>
    <p:sldId id="354" r:id="rId305"/>
    <p:sldId id="356" r:id="rId306"/>
    <p:sldId id="357" r:id="rId307"/>
    <p:sldId id="358" r:id="rId308"/>
    <p:sldId id="359" r:id="rId309"/>
    <p:sldId id="360" r:id="rId310"/>
    <p:sldId id="580" r:id="rId311"/>
    <p:sldId id="619" r:id="rId312"/>
    <p:sldId id="581" r:id="rId313"/>
    <p:sldId id="582" r:id="rId314"/>
    <p:sldId id="631" r:id="rId315"/>
    <p:sldId id="628" r:id="rId316"/>
    <p:sldId id="629" r:id="rId317"/>
    <p:sldId id="630" r:id="rId318"/>
    <p:sldId id="632" r:id="rId319"/>
    <p:sldId id="633" r:id="rId320"/>
    <p:sldId id="634" r:id="rId321"/>
    <p:sldId id="361" r:id="rId322"/>
    <p:sldId id="362" r:id="rId323"/>
    <p:sldId id="363" r:id="rId324"/>
    <p:sldId id="364" r:id="rId325"/>
    <p:sldId id="635" r:id="rId326"/>
    <p:sldId id="638" r:id="rId327"/>
    <p:sldId id="641" r:id="rId328"/>
    <p:sldId id="639" r:id="rId329"/>
    <p:sldId id="640" r:id="rId330"/>
    <p:sldId id="644" r:id="rId331"/>
    <p:sldId id="646" r:id="rId332"/>
    <p:sldId id="673" r:id="rId333"/>
    <p:sldId id="677" r:id="rId334"/>
    <p:sldId id="678" r:id="rId335"/>
    <p:sldId id="645" r:id="rId336"/>
    <p:sldId id="642" r:id="rId337"/>
    <p:sldId id="643" r:id="rId338"/>
    <p:sldId id="683" r:id="rId339"/>
    <p:sldId id="679" r:id="rId340"/>
    <p:sldId id="680" r:id="rId341"/>
    <p:sldId id="681" r:id="rId342"/>
    <p:sldId id="682" r:id="rId343"/>
    <p:sldId id="432" r:id="rId344"/>
    <p:sldId id="433" r:id="rId345"/>
    <p:sldId id="434" r:id="rId346"/>
    <p:sldId id="423" r:id="rId347"/>
    <p:sldId id="563" r:id="rId348"/>
    <p:sldId id="592" r:id="rId349"/>
    <p:sldId id="564" r:id="rId350"/>
    <p:sldId id="565" r:id="rId351"/>
    <p:sldId id="586" r:id="rId352"/>
    <p:sldId id="587" r:id="rId353"/>
    <p:sldId id="588" r:id="rId354"/>
    <p:sldId id="589" r:id="rId355"/>
    <p:sldId id="590" r:id="rId356"/>
    <p:sldId id="591" r:id="rId357"/>
    <p:sldId id="593" r:id="rId358"/>
    <p:sldId id="594" r:id="rId359"/>
    <p:sldId id="595" r:id="rId360"/>
    <p:sldId id="596" r:id="rId361"/>
    <p:sldId id="597" r:id="rId362"/>
    <p:sldId id="598" r:id="rId363"/>
    <p:sldId id="599" r:id="rId364"/>
    <p:sldId id="600" r:id="rId365"/>
    <p:sldId id="583" r:id="rId366"/>
    <p:sldId id="584" r:id="rId367"/>
    <p:sldId id="585" r:id="rId368"/>
    <p:sldId id="566" r:id="rId369"/>
    <p:sldId id="268" r:id="rId370"/>
    <p:sldId id="365" r:id="rId371"/>
    <p:sldId id="366" r:id="rId372"/>
    <p:sldId id="507" r:id="rId373"/>
    <p:sldId id="296" r:id="rId374"/>
    <p:sldId id="290" r:id="rId37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693"/>
            <p14:sldId id="692"/>
            <p14:sldId id="549"/>
            <p14:sldId id="538"/>
            <p14:sldId id="539"/>
            <p14:sldId id="686"/>
            <p14:sldId id="540"/>
            <p14:sldId id="575"/>
            <p14:sldId id="574"/>
            <p14:sldId id="576"/>
            <p14:sldId id="577"/>
            <p14:sldId id="578"/>
            <p14:sldId id="579"/>
            <p14:sldId id="550"/>
            <p14:sldId id="684"/>
            <p14:sldId id="548"/>
            <p14:sldId id="526"/>
            <p14:sldId id="690"/>
            <p14:sldId id="694"/>
            <p14:sldId id="695"/>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presProps" Target="pres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theme" Target="theme/theme1.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viewProps" Target="viewProps.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tableStyles" Target="tableStyles.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69.xml"/></Relationships>
</file>

<file path=ppt/slides/_rels/slide10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84.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10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69.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369.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284.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9.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69.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69.xml"/></Relationships>
</file>

<file path=ppt/slides/_rels/slide132.xml.rels><?xml version="1.0" encoding="UTF-8" standalone="yes"?>
<Relationships xmlns="http://schemas.openxmlformats.org/package/2006/relationships"><Relationship Id="rId3" Type="http://schemas.openxmlformats.org/officeDocument/2006/relationships/slide" Target="slide151.xml"/><Relationship Id="rId2" Type="http://schemas.openxmlformats.org/officeDocument/2006/relationships/slide" Target="slide136.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slide" Target="slide46.xml"/></Relationships>
</file>

<file path=ppt/slides/_rels/slide13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13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 Id="rId5" Type="http://schemas.openxmlformats.org/officeDocument/2006/relationships/image" Target="../media/image148.jpeg"/><Relationship Id="rId4" Type="http://schemas.openxmlformats.org/officeDocument/2006/relationships/image" Target="../media/image147.png"/></Relationships>
</file>

<file path=ppt/slides/_rels/slide137.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08.jpeg"/><Relationship Id="rId4" Type="http://schemas.openxmlformats.org/officeDocument/2006/relationships/image" Target="../media/image111.png"/></Relationships>
</file>

<file path=ppt/slides/_rels/slide13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6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08.jpeg"/><Relationship Id="rId4" Type="http://schemas.openxmlformats.org/officeDocument/2006/relationships/image" Target="../media/image111.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46.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69.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08.jpe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5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9.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5.png"/></Relationships>
</file>

<file path=ppt/slides/_rels/slide15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161.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60.jpeg"/><Relationship Id="rId5" Type="http://schemas.openxmlformats.org/officeDocument/2006/relationships/image" Target="../media/image26.jpeg"/><Relationship Id="rId4" Type="http://schemas.openxmlformats.org/officeDocument/2006/relationships/image" Target="../media/image159.jpeg"/></Relationships>
</file>

<file path=ppt/slides/_rels/slide161.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64.png"/><Relationship Id="rId4" Type="http://schemas.openxmlformats.org/officeDocument/2006/relationships/image" Target="../media/image163.png"/></Relationships>
</file>

<file path=ppt/slides/_rels/slide163.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67.png"/><Relationship Id="rId4" Type="http://schemas.openxmlformats.org/officeDocument/2006/relationships/image" Target="../media/image166.png"/></Relationships>
</file>

<file path=ppt/slides/_rels/slide16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169.png"/></Relationships>
</file>

<file path=ppt/slides/_rels/slide1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169.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172.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172.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3.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76.png"/><Relationship Id="rId4" Type="http://schemas.openxmlformats.org/officeDocument/2006/relationships/image" Target="../media/image175.png"/></Relationships>
</file>

<file path=ppt/slides/_rels/slide17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79.png"/><Relationship Id="rId4" Type="http://schemas.openxmlformats.org/officeDocument/2006/relationships/image" Target="../media/image178.png"/></Relationships>
</file>

<file path=ppt/slides/_rels/slide176.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17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83.jpeg"/><Relationship Id="rId4" Type="http://schemas.openxmlformats.org/officeDocument/2006/relationships/image" Target="../media/image182.png"/></Relationships>
</file>

<file path=ppt/slides/_rels/slide17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86.png"/><Relationship Id="rId4" Type="http://schemas.openxmlformats.org/officeDocument/2006/relationships/image" Target="../media/image185.png"/></Relationships>
</file>

<file path=ppt/slides/_rels/slide1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82.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18" Type="http://schemas.openxmlformats.org/officeDocument/2006/relationships/image" Target="../media/image202.png"/><Relationship Id="rId3" Type="http://schemas.openxmlformats.org/officeDocument/2006/relationships/slide" Target="slide46.xml"/><Relationship Id="rId7" Type="http://schemas.openxmlformats.org/officeDocument/2006/relationships/image" Target="../media/image191.png"/><Relationship Id="rId12" Type="http://schemas.openxmlformats.org/officeDocument/2006/relationships/image" Target="../media/image196.png"/><Relationship Id="rId17" Type="http://schemas.openxmlformats.org/officeDocument/2006/relationships/image" Target="../media/image201.png"/><Relationship Id="rId2" Type="http://schemas.openxmlformats.org/officeDocument/2006/relationships/image" Target="../media/image188.jpeg"/><Relationship Id="rId16"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5" Type="http://schemas.openxmlformats.org/officeDocument/2006/relationships/image" Target="../media/image199.png"/><Relationship Id="rId10" Type="http://schemas.openxmlformats.org/officeDocument/2006/relationships/image" Target="../media/image194.png"/><Relationship Id="rId4" Type="http://schemas.openxmlformats.org/officeDocument/2006/relationships/slide" Target="slide369.xml"/><Relationship Id="rId9" Type="http://schemas.openxmlformats.org/officeDocument/2006/relationships/image" Target="../media/image193.png"/><Relationship Id="rId14" Type="http://schemas.openxmlformats.org/officeDocument/2006/relationships/image" Target="../media/image198.png"/></Relationships>
</file>

<file path=ppt/slides/_rels/slide18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84.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188.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6.jpeg"/><Relationship Id="rId5" Type="http://schemas.openxmlformats.org/officeDocument/2006/relationships/image" Target="../media/image205.png"/><Relationship Id="rId4" Type="http://schemas.openxmlformats.org/officeDocument/2006/relationships/image" Target="../media/image204.png"/></Relationships>
</file>

<file path=ppt/slides/_rels/slide185.xml.rels><?xml version="1.0" encoding="UTF-8" standalone="yes"?>
<Relationships xmlns="http://schemas.openxmlformats.org/package/2006/relationships"><Relationship Id="rId8" Type="http://schemas.openxmlformats.org/officeDocument/2006/relationships/image" Target="../media/image211.jpeg"/><Relationship Id="rId3" Type="http://schemas.openxmlformats.org/officeDocument/2006/relationships/slide" Target="slide369.xml"/><Relationship Id="rId7" Type="http://schemas.openxmlformats.org/officeDocument/2006/relationships/image" Target="../media/image210.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8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212.png"/></Relationships>
</file>

<file path=ppt/slides/_rels/slide18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1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216.png"/></Relationships>
</file>

<file path=ppt/slides/_rels/slide19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9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9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94.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197.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19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2.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slide" Target="slide12.xml"/><Relationship Id="rId7" Type="http://schemas.openxmlformats.org/officeDocument/2006/relationships/slide" Target="slide23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4.jpeg"/><Relationship Id="rId4" Type="http://schemas.openxmlformats.org/officeDocument/2006/relationships/image" Target="../media/image223.png"/></Relationships>
</file>

<file path=ppt/slides/_rels/slide20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6.jpeg"/><Relationship Id="rId5" Type="http://schemas.openxmlformats.org/officeDocument/2006/relationships/slide" Target="slide79.xml"/><Relationship Id="rId4" Type="http://schemas.openxmlformats.org/officeDocument/2006/relationships/image" Target="../media/image225.png"/></Relationships>
</file>

<file path=ppt/slides/_rels/slide20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20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20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hyperlink" Target="../Content/ItCS/calendar.php-108.html" TargetMode="External"/></Relationships>
</file>

<file path=ppt/slides/_rels/slide20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0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20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21.xml.rels><?xml version="1.0" encoding="UTF-8" standalone="yes"?>
<Relationships xmlns="http://schemas.openxmlformats.org/package/2006/relationships"><Relationship Id="rId8" Type="http://schemas.openxmlformats.org/officeDocument/2006/relationships/slide" Target="slide199.xml"/><Relationship Id="rId13" Type="http://schemas.openxmlformats.org/officeDocument/2006/relationships/slide" Target="slide307.xml"/><Relationship Id="rId3" Type="http://schemas.openxmlformats.org/officeDocument/2006/relationships/slide" Target="slide161.xml"/><Relationship Id="rId7" Type="http://schemas.openxmlformats.org/officeDocument/2006/relationships/slide" Target="slide192.xml"/><Relationship Id="rId12" Type="http://schemas.openxmlformats.org/officeDocument/2006/relationships/slide" Target="slide249.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1.xml"/><Relationship Id="rId11" Type="http://schemas.openxmlformats.org/officeDocument/2006/relationships/slide" Target="slide238.xml"/><Relationship Id="rId5" Type="http://schemas.openxmlformats.org/officeDocument/2006/relationships/slide" Target="slide177.xml"/><Relationship Id="rId10" Type="http://schemas.openxmlformats.org/officeDocument/2006/relationships/slide" Target="slide84.xml"/><Relationship Id="rId4" Type="http://schemas.openxmlformats.org/officeDocument/2006/relationships/slide" Target="slide171.xml"/><Relationship Id="rId9" Type="http://schemas.openxmlformats.org/officeDocument/2006/relationships/slide" Target="slide80.xml"/><Relationship Id="rId14" Type="http://schemas.openxmlformats.org/officeDocument/2006/relationships/slide" Target="slide369.xml"/></Relationships>
</file>

<file path=ppt/slides/_rels/slide210.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slide" Target="slide369.xml"/><Relationship Id="rId7" Type="http://schemas.openxmlformats.org/officeDocument/2006/relationships/image" Target="../media/image236.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35.png"/><Relationship Id="rId4" Type="http://schemas.openxmlformats.org/officeDocument/2006/relationships/hyperlink" Target="../Content/ItCS/BGPlay-master/run_bgplay.html" TargetMode="External"/><Relationship Id="rId9" Type="http://schemas.openxmlformats.org/officeDocument/2006/relationships/image" Target="../media/image238.png"/></Relationships>
</file>

<file path=ppt/slides/_rels/slide21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1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9.png"/></Relationships>
</file>

<file path=ppt/slides/_rels/slide21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241.png"/></Relationships>
</file>

<file path=ppt/slides/_rels/slide21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243.png"/></Relationships>
</file>

<file path=ppt/slides/_rels/slide21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245.png"/></Relationships>
</file>

<file path=ppt/slides/_rels/slide21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21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21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21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52.png"/><Relationship Id="rId4" Type="http://schemas.openxmlformats.org/officeDocument/2006/relationships/slide" Target="slide369.xml"/></Relationships>
</file>

<file path=ppt/slides/_rels/slide2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3.jpeg"/></Relationships>
</file>

<file path=ppt/slides/_rels/slide22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222.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slide" Target="slide369.xml"/><Relationship Id="rId7" Type="http://schemas.openxmlformats.org/officeDocument/2006/relationships/image" Target="../media/image25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22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1.jpeg"/><Relationship Id="rId5" Type="http://schemas.openxmlformats.org/officeDocument/2006/relationships/image" Target="../media/image260.jpeg"/><Relationship Id="rId4" Type="http://schemas.openxmlformats.org/officeDocument/2006/relationships/image" Target="../media/image259.jpeg"/></Relationships>
</file>

<file path=ppt/slides/_rels/slide22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1.jpeg"/><Relationship Id="rId5" Type="http://schemas.openxmlformats.org/officeDocument/2006/relationships/image" Target="../media/image260.jpeg"/><Relationship Id="rId4" Type="http://schemas.openxmlformats.org/officeDocument/2006/relationships/image" Target="../media/image259.jpeg"/></Relationships>
</file>

<file path=ppt/slides/_rels/slide225.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265.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4.jpeg"/><Relationship Id="rId5" Type="http://schemas.openxmlformats.org/officeDocument/2006/relationships/image" Target="../media/image263.jpeg"/><Relationship Id="rId4" Type="http://schemas.openxmlformats.org/officeDocument/2006/relationships/image" Target="../media/image262.jpeg"/></Relationships>
</file>

<file path=ppt/slides/_rels/slide226.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265.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4.jpeg"/><Relationship Id="rId5" Type="http://schemas.openxmlformats.org/officeDocument/2006/relationships/image" Target="../media/image263.jpeg"/><Relationship Id="rId4" Type="http://schemas.openxmlformats.org/officeDocument/2006/relationships/image" Target="../media/image262.jpeg"/></Relationships>
</file>

<file path=ppt/slides/_rels/slide227.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265.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4.jpeg"/><Relationship Id="rId5" Type="http://schemas.openxmlformats.org/officeDocument/2006/relationships/image" Target="../media/image263.jpeg"/><Relationship Id="rId4" Type="http://schemas.openxmlformats.org/officeDocument/2006/relationships/image" Target="../media/image262.jpeg"/></Relationships>
</file>

<file path=ppt/slides/_rels/slide22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6.jpeg"/></Relationships>
</file>

<file path=ppt/slides/_rels/slide22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7.jpeg"/></Relationships>
</file>

<file path=ppt/slides/_rels/slide2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8.jpeg"/></Relationships>
</file>

<file path=ppt/slides/_rels/slide231.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265.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4.jpeg"/><Relationship Id="rId5" Type="http://schemas.openxmlformats.org/officeDocument/2006/relationships/image" Target="../media/image263.jpeg"/><Relationship Id="rId4" Type="http://schemas.openxmlformats.org/officeDocument/2006/relationships/image" Target="../media/image262.jpeg"/></Relationships>
</file>

<file path=ppt/slides/_rels/slide232.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265.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64.jpeg"/><Relationship Id="rId5" Type="http://schemas.openxmlformats.org/officeDocument/2006/relationships/image" Target="../media/image263.jpeg"/><Relationship Id="rId4" Type="http://schemas.openxmlformats.org/officeDocument/2006/relationships/image" Target="../media/image262.jpeg"/></Relationships>
</file>

<file path=ppt/slides/_rels/slide23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slide" Target="slide347.xml"/><Relationship Id="rId2" Type="http://schemas.openxmlformats.org/officeDocument/2006/relationships/slide" Target="slide235.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slide" Target="slide2.xml"/></Relationships>
</file>

<file path=ppt/slides/_rels/slide235.xml.rels><?xml version="1.0" encoding="UTF-8" standalone="yes"?>
<Relationships xmlns="http://schemas.openxmlformats.org/package/2006/relationships"><Relationship Id="rId3" Type="http://schemas.openxmlformats.org/officeDocument/2006/relationships/slide" Target="slide236.xml"/><Relationship Id="rId2" Type="http://schemas.openxmlformats.org/officeDocument/2006/relationships/slide" Target="slide234.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slide" Target="slide321.xml"/><Relationship Id="rId4" Type="http://schemas.openxmlformats.org/officeDocument/2006/relationships/slide" Target="slide305.xml"/></Relationships>
</file>

<file path=ppt/slides/_rels/slide236.xml.rels><?xml version="1.0" encoding="UTF-8" standalone="yes"?>
<Relationships xmlns="http://schemas.openxmlformats.org/package/2006/relationships"><Relationship Id="rId8" Type="http://schemas.openxmlformats.org/officeDocument/2006/relationships/slide" Target="slide249.xml"/><Relationship Id="rId13" Type="http://schemas.openxmlformats.org/officeDocument/2006/relationships/slide" Target="slide278.xml"/><Relationship Id="rId18" Type="http://schemas.openxmlformats.org/officeDocument/2006/relationships/slide" Target="slide369.xml"/><Relationship Id="rId3" Type="http://schemas.openxmlformats.org/officeDocument/2006/relationships/slide" Target="slide238.xml"/><Relationship Id="rId7" Type="http://schemas.openxmlformats.org/officeDocument/2006/relationships/slide" Target="slide247.xml"/><Relationship Id="rId12" Type="http://schemas.openxmlformats.org/officeDocument/2006/relationships/slide" Target="slide272.xml"/><Relationship Id="rId17" Type="http://schemas.openxmlformats.org/officeDocument/2006/relationships/slide" Target="slide235.xml"/><Relationship Id="rId2" Type="http://schemas.openxmlformats.org/officeDocument/2006/relationships/slide" Target="slide237.xml"/><Relationship Id="rId16"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slide" Target="slide245.xml"/><Relationship Id="rId11" Type="http://schemas.openxmlformats.org/officeDocument/2006/relationships/slide" Target="slide265.xml"/><Relationship Id="rId5" Type="http://schemas.openxmlformats.org/officeDocument/2006/relationships/slide" Target="slide242.xml"/><Relationship Id="rId15" Type="http://schemas.openxmlformats.org/officeDocument/2006/relationships/slide" Target="slide295.xml"/><Relationship Id="rId10" Type="http://schemas.openxmlformats.org/officeDocument/2006/relationships/slide" Target="slide258.xml"/><Relationship Id="rId4" Type="http://schemas.openxmlformats.org/officeDocument/2006/relationships/slide" Target="slide240.xml"/><Relationship Id="rId9" Type="http://schemas.openxmlformats.org/officeDocument/2006/relationships/slide" Target="slide253.xml"/><Relationship Id="rId14" Type="http://schemas.openxmlformats.org/officeDocument/2006/relationships/slide" Target="slide288.xml"/></Relationships>
</file>

<file path=ppt/slides/_rels/slide23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slide" Target="slide236.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23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3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272.png"/><Relationship Id="rId4" Type="http://schemas.openxmlformats.org/officeDocument/2006/relationships/image" Target="../media/image271.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1.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 Target="slide236.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24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3.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44.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280.png"/><Relationship Id="rId4" Type="http://schemas.openxmlformats.org/officeDocument/2006/relationships/image" Target="../media/image279.png"/></Relationships>
</file>

<file path=ppt/slides/_rels/slide24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6.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247.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287.png"/><Relationship Id="rId4" Type="http://schemas.openxmlformats.org/officeDocument/2006/relationships/image" Target="../media/image286.png"/></Relationships>
</file>

<file path=ppt/slides/_rels/slide24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369.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25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25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25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4.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296.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295.bmp"/><Relationship Id="rId5" Type="http://schemas.openxmlformats.org/officeDocument/2006/relationships/image" Target="../media/image294.bmp"/><Relationship Id="rId4" Type="http://schemas.openxmlformats.org/officeDocument/2006/relationships/image" Target="../media/image293.bmp"/></Relationships>
</file>

<file path=ppt/slides/_rels/slide25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image" Target="../media/image298.png"/><Relationship Id="rId4" Type="http://schemas.openxmlformats.org/officeDocument/2006/relationships/image" Target="../media/image297.png"/></Relationships>
</file>

<file path=ppt/slides/_rels/slide25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image" Target="../media/image299.png"/></Relationships>
</file>

<file path=ppt/slides/_rels/slide25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25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9.xml.rels><?xml version="1.0" encoding="UTF-8" standalone="yes"?>
<Relationships xmlns="http://schemas.openxmlformats.org/package/2006/relationships"><Relationship Id="rId3" Type="http://schemas.openxmlformats.org/officeDocument/2006/relationships/image" Target="../media/image302.pn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6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6.pn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261.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310.png"/><Relationship Id="rId7" Type="http://schemas.openxmlformats.org/officeDocument/2006/relationships/image" Target="../media/image313.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12.png"/><Relationship Id="rId4" Type="http://schemas.openxmlformats.org/officeDocument/2006/relationships/image" Target="../media/image311.gif"/></Relationships>
</file>

<file path=ppt/slides/_rels/slide262.xml.rels><?xml version="1.0" encoding="UTF-8" standalone="yes"?>
<Relationships xmlns="http://schemas.openxmlformats.org/package/2006/relationships"><Relationship Id="rId3" Type="http://schemas.openxmlformats.org/officeDocument/2006/relationships/slide" Target="slide236.xml"/><Relationship Id="rId7" Type="http://schemas.openxmlformats.org/officeDocument/2006/relationships/slide" Target="slide369.xml"/><Relationship Id="rId2" Type="http://schemas.openxmlformats.org/officeDocument/2006/relationships/image" Target="../media/image31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3.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315.png"/><Relationship Id="rId7" Type="http://schemas.openxmlformats.org/officeDocument/2006/relationships/image" Target="../media/image319.gif"/><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image" Target="../media/image317.gif"/><Relationship Id="rId4" Type="http://schemas.openxmlformats.org/officeDocument/2006/relationships/image" Target="../media/image316.png"/></Relationships>
</file>

<file path=ppt/slides/_rels/slide26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slide" Target="slide236.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26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6.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67.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325.bmp"/><Relationship Id="rId7" Type="http://schemas.openxmlformats.org/officeDocument/2006/relationships/image" Target="../media/image329.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bmp"/></Relationships>
</file>

<file path=ppt/slides/_rels/slide26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331.png"/></Relationships>
</file>

<file path=ppt/slides/_rels/slide269.xml.rels><?xml version="1.0" encoding="UTF-8" standalone="yes"?>
<Relationships xmlns="http://schemas.openxmlformats.org/package/2006/relationships"><Relationship Id="rId3" Type="http://schemas.openxmlformats.org/officeDocument/2006/relationships/slide" Target="slide236.xml"/><Relationship Id="rId7" Type="http://schemas.openxmlformats.org/officeDocument/2006/relationships/slide" Target="slide369.xml"/><Relationship Id="rId2" Type="http://schemas.openxmlformats.org/officeDocument/2006/relationships/image" Target="../media/image31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69.xml"/><Relationship Id="rId7" Type="http://schemas.openxmlformats.org/officeDocument/2006/relationships/image" Target="../media/image41.png"/><Relationship Id="rId2" Type="http://schemas.openxmlformats.org/officeDocument/2006/relationships/slide" Target="slide28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8" Type="http://schemas.openxmlformats.org/officeDocument/2006/relationships/image" Target="../media/image337.bmp"/><Relationship Id="rId3" Type="http://schemas.openxmlformats.org/officeDocument/2006/relationships/image" Target="../media/image332.bmp"/><Relationship Id="rId7" Type="http://schemas.openxmlformats.org/officeDocument/2006/relationships/image" Target="../media/image336.gif"/><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image" Target="../media/image334.gif"/><Relationship Id="rId4" Type="http://schemas.openxmlformats.org/officeDocument/2006/relationships/image" Target="../media/image333.bmp"/><Relationship Id="rId9" Type="http://schemas.openxmlformats.org/officeDocument/2006/relationships/slide" Target="slide369.xml"/></Relationships>
</file>

<file path=ppt/slides/_rels/slide271.xml.rels><?xml version="1.0" encoding="UTF-8" standalone="yes"?>
<Relationships xmlns="http://schemas.openxmlformats.org/package/2006/relationships"><Relationship Id="rId3" Type="http://schemas.openxmlformats.org/officeDocument/2006/relationships/image" Target="../media/image338.gif"/><Relationship Id="rId2" Type="http://schemas.openxmlformats.org/officeDocument/2006/relationships/slide" Target="slide236.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27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3.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339.png"/><Relationship Id="rId7" Type="http://schemas.openxmlformats.org/officeDocument/2006/relationships/image" Target="../media/image343.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340.png"/></Relationships>
</file>

<file path=ppt/slides/_rels/slide274.xml.rels><?xml version="1.0" encoding="UTF-8" standalone="yes"?>
<Relationships xmlns="http://schemas.openxmlformats.org/package/2006/relationships"><Relationship Id="rId3" Type="http://schemas.openxmlformats.org/officeDocument/2006/relationships/image" Target="../media/image344.bmp"/><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47.bmp"/><Relationship Id="rId5" Type="http://schemas.openxmlformats.org/officeDocument/2006/relationships/image" Target="../media/image346.png"/><Relationship Id="rId4" Type="http://schemas.openxmlformats.org/officeDocument/2006/relationships/image" Target="../media/image345.png"/></Relationships>
</file>

<file path=ppt/slides/_rels/slide27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349.bmp"/></Relationships>
</file>

<file path=ppt/slides/_rels/slide276.xml.rels><?xml version="1.0" encoding="UTF-8" standalone="yes"?>
<Relationships xmlns="http://schemas.openxmlformats.org/package/2006/relationships"><Relationship Id="rId3" Type="http://schemas.openxmlformats.org/officeDocument/2006/relationships/slide" Target="slide236.xml"/><Relationship Id="rId7" Type="http://schemas.openxmlformats.org/officeDocument/2006/relationships/slide" Target="slide369.xml"/><Relationship Id="rId2" Type="http://schemas.openxmlformats.org/officeDocument/2006/relationships/image" Target="../media/image31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352.gif"/><Relationship Id="rId4" Type="http://schemas.openxmlformats.org/officeDocument/2006/relationships/image" Target="../media/image351.png"/></Relationships>
</file>

<file path=ppt/slides/_rels/slide27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9.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355.png"/><Relationship Id="rId4" Type="http://schemas.openxmlformats.org/officeDocument/2006/relationships/image" Target="../media/image354.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6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6.pn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59.bmp"/><Relationship Id="rId5" Type="http://schemas.openxmlformats.org/officeDocument/2006/relationships/image" Target="../media/image358.png"/><Relationship Id="rId4" Type="http://schemas.openxmlformats.org/officeDocument/2006/relationships/image" Target="../media/image357.bmp"/></Relationships>
</file>

<file path=ppt/slides/_rels/slide281.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361.png"/></Relationships>
</file>

<file path=ppt/slides/_rels/slide282.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364.png"/><Relationship Id="rId4" Type="http://schemas.openxmlformats.org/officeDocument/2006/relationships/image" Target="../media/image363.png"/></Relationships>
</file>

<file path=ppt/slides/_rels/slide283.xml.rels><?xml version="1.0" encoding="UTF-8" standalone="yes"?>
<Relationships xmlns="http://schemas.openxmlformats.org/package/2006/relationships"><Relationship Id="rId3" Type="http://schemas.openxmlformats.org/officeDocument/2006/relationships/image" Target="../media/image365.bmp"/><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367.png"/><Relationship Id="rId4" Type="http://schemas.openxmlformats.org/officeDocument/2006/relationships/image" Target="../media/image366.png"/></Relationships>
</file>

<file path=ppt/slides/_rels/slide28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slide" Target="slide236.xml"/><Relationship Id="rId7" Type="http://schemas.openxmlformats.org/officeDocument/2006/relationships/slide" Target="slide369.xml"/><Relationship Id="rId2" Type="http://schemas.openxmlformats.org/officeDocument/2006/relationships/image" Target="../media/image31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6.xml.rels><?xml version="1.0" encoding="UTF-8" standalone="yes"?>
<Relationships xmlns="http://schemas.openxmlformats.org/package/2006/relationships"><Relationship Id="rId3" Type="http://schemas.openxmlformats.org/officeDocument/2006/relationships/image" Target="../media/image368.bmp"/><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370.png"/><Relationship Id="rId4" Type="http://schemas.openxmlformats.org/officeDocument/2006/relationships/image" Target="../media/image369.png"/></Relationships>
</file>

<file path=ppt/slides/_rels/slide287.xml.rels><?xml version="1.0" encoding="UTF-8" standalone="yes"?>
<Relationships xmlns="http://schemas.openxmlformats.org/package/2006/relationships"><Relationship Id="rId3" Type="http://schemas.openxmlformats.org/officeDocument/2006/relationships/image" Target="../media/image371.pn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74.gif"/><Relationship Id="rId5" Type="http://schemas.openxmlformats.org/officeDocument/2006/relationships/image" Target="../media/image373.bmp"/><Relationship Id="rId4" Type="http://schemas.openxmlformats.org/officeDocument/2006/relationships/image" Target="../media/image372.bmp"/></Relationships>
</file>

<file path=ppt/slides/_rels/slide28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9.xml.rels><?xml version="1.0" encoding="UTF-8" standalone="yes"?>
<Relationships xmlns="http://schemas.openxmlformats.org/package/2006/relationships"><Relationship Id="rId3" Type="http://schemas.openxmlformats.org/officeDocument/2006/relationships/image" Target="../media/image375.bmp"/><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78.png"/><Relationship Id="rId5" Type="http://schemas.openxmlformats.org/officeDocument/2006/relationships/image" Target="../media/image377.bmp"/><Relationship Id="rId4" Type="http://schemas.openxmlformats.org/officeDocument/2006/relationships/image" Target="../media/image376.bmp"/></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290.xml.rels><?xml version="1.0" encoding="UTF-8" standalone="yes"?>
<Relationships xmlns="http://schemas.openxmlformats.org/package/2006/relationships"><Relationship Id="rId3" Type="http://schemas.openxmlformats.org/officeDocument/2006/relationships/image" Target="../media/image379.bmp"/><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380.png"/></Relationships>
</file>

<file path=ppt/slides/_rels/slide29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slide" Target="slide236.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292.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slide" Target="slide236.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383.png"/></Relationships>
</file>

<file path=ppt/slides/_rels/slide293.xml.rels><?xml version="1.0" encoding="UTF-8" standalone="yes"?>
<Relationships xmlns="http://schemas.openxmlformats.org/package/2006/relationships"><Relationship Id="rId3" Type="http://schemas.openxmlformats.org/officeDocument/2006/relationships/slide" Target="slide236.xml"/><Relationship Id="rId7" Type="http://schemas.openxmlformats.org/officeDocument/2006/relationships/slide" Target="slide369.xml"/><Relationship Id="rId2" Type="http://schemas.openxmlformats.org/officeDocument/2006/relationships/image" Target="../media/image31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4.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375.bmp"/><Relationship Id="rId7" Type="http://schemas.openxmlformats.org/officeDocument/2006/relationships/image" Target="../media/image387.bmp"/><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86.bmp"/><Relationship Id="rId5" Type="http://schemas.openxmlformats.org/officeDocument/2006/relationships/image" Target="../media/image385.png"/><Relationship Id="rId4" Type="http://schemas.openxmlformats.org/officeDocument/2006/relationships/image" Target="../media/image384.png"/></Relationships>
</file>

<file path=ppt/slides/_rels/slide29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6.xml.rels><?xml version="1.0" encoding="UTF-8" standalone="yes"?>
<Relationships xmlns="http://schemas.openxmlformats.org/package/2006/relationships"><Relationship Id="rId8" Type="http://schemas.openxmlformats.org/officeDocument/2006/relationships/image" Target="../media/image393.bmp"/><Relationship Id="rId3" Type="http://schemas.openxmlformats.org/officeDocument/2006/relationships/image" Target="../media/image388.png"/><Relationship Id="rId7" Type="http://schemas.openxmlformats.org/officeDocument/2006/relationships/image" Target="../media/image392.bmp"/><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91.bmp"/><Relationship Id="rId5" Type="http://schemas.openxmlformats.org/officeDocument/2006/relationships/image" Target="../media/image390.bmp"/><Relationship Id="rId4" Type="http://schemas.openxmlformats.org/officeDocument/2006/relationships/image" Target="../media/image389.png"/><Relationship Id="rId9" Type="http://schemas.openxmlformats.org/officeDocument/2006/relationships/slide" Target="slide369.xml"/></Relationships>
</file>

<file path=ppt/slides/_rels/slide297.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394.bmp"/><Relationship Id="rId7" Type="http://schemas.openxmlformats.org/officeDocument/2006/relationships/image" Target="../media/image398.bmp"/><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397.bmp"/><Relationship Id="rId5" Type="http://schemas.openxmlformats.org/officeDocument/2006/relationships/image" Target="../media/image396.bmp"/><Relationship Id="rId4" Type="http://schemas.openxmlformats.org/officeDocument/2006/relationships/image" Target="../media/image395.bmp"/></Relationships>
</file>

<file path=ppt/slides/_rels/slide298.xml.rels><?xml version="1.0" encoding="UTF-8" standalone="yes"?>
<Relationships xmlns="http://schemas.openxmlformats.org/package/2006/relationships"><Relationship Id="rId3" Type="http://schemas.openxmlformats.org/officeDocument/2006/relationships/slide" Target="slide236.xml"/><Relationship Id="rId7" Type="http://schemas.openxmlformats.org/officeDocument/2006/relationships/slide" Target="slide369.xml"/><Relationship Id="rId2" Type="http://schemas.openxmlformats.org/officeDocument/2006/relationships/image" Target="../media/image31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9.xml.rels><?xml version="1.0" encoding="UTF-8" standalone="yes"?>
<Relationships xmlns="http://schemas.openxmlformats.org/package/2006/relationships"><Relationship Id="rId8" Type="http://schemas.openxmlformats.org/officeDocument/2006/relationships/image" Target="../media/image404.gif"/><Relationship Id="rId3" Type="http://schemas.openxmlformats.org/officeDocument/2006/relationships/image" Target="../media/image399.bmp"/><Relationship Id="rId7" Type="http://schemas.openxmlformats.org/officeDocument/2006/relationships/image" Target="../media/image403.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402.bmp"/><Relationship Id="rId5" Type="http://schemas.openxmlformats.org/officeDocument/2006/relationships/image" Target="../media/image401.bmp"/><Relationship Id="rId4" Type="http://schemas.openxmlformats.org/officeDocument/2006/relationships/image" Target="../media/image400.bmp"/><Relationship Id="rId9" Type="http://schemas.openxmlformats.org/officeDocument/2006/relationships/slide" Target="slide369.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69.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69.xml"/></Relationships>
</file>

<file path=ppt/slides/_rels/slide300.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407.bmp"/><Relationship Id="rId4" Type="http://schemas.openxmlformats.org/officeDocument/2006/relationships/image" Target="../media/image406.bmp"/></Relationships>
</file>

<file path=ppt/slides/_rels/slide301.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9.xml"/><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2.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hyperlink" Target="mailto:test01@10.10.1.14" TargetMode="External"/><Relationship Id="rId7" Type="http://schemas.openxmlformats.org/officeDocument/2006/relationships/image" Target="../media/image411.bmp"/><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9.png"/><Relationship Id="rId4" Type="http://schemas.openxmlformats.org/officeDocument/2006/relationships/image" Target="../media/image408.png"/></Relationships>
</file>

<file path=ppt/slides/_rels/slide303.xml.rels><?xml version="1.0" encoding="UTF-8" standalone="yes"?>
<Relationships xmlns="http://schemas.openxmlformats.org/package/2006/relationships"><Relationship Id="rId3" Type="http://schemas.openxmlformats.org/officeDocument/2006/relationships/slide" Target="slide236.xml"/><Relationship Id="rId7" Type="http://schemas.openxmlformats.org/officeDocument/2006/relationships/slide" Target="slide369.xml"/><Relationship Id="rId2" Type="http://schemas.openxmlformats.org/officeDocument/2006/relationships/image" Target="../media/image314.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04.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slide" Target="slide23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414.bmp"/><Relationship Id="rId4" Type="http://schemas.openxmlformats.org/officeDocument/2006/relationships/image" Target="../media/image413.bmp"/></Relationships>
</file>

<file path=ppt/slides/_rels/slide305.xml.rels><?xml version="1.0" encoding="UTF-8" standalone="yes"?>
<Relationships xmlns="http://schemas.openxmlformats.org/package/2006/relationships"><Relationship Id="rId3" Type="http://schemas.openxmlformats.org/officeDocument/2006/relationships/slide" Target="slide307.xml"/><Relationship Id="rId2" Type="http://schemas.openxmlformats.org/officeDocument/2006/relationships/slide" Target="slide306.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slide" Target="slide235.xml"/><Relationship Id="rId4" Type="http://schemas.openxmlformats.org/officeDocument/2006/relationships/slide" Target="slide311.xml"/></Relationships>
</file>

<file path=ppt/slides/_rels/slide306.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slide" Target="slide305.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3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5.xml"/><Relationship Id="rId4" Type="http://schemas.openxmlformats.org/officeDocument/2006/relationships/image" Target="../media/image111.png"/></Relationships>
</file>

<file path=ppt/slides/_rels/slide30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6.png"/><Relationship Id="rId7" Type="http://schemas.openxmlformats.org/officeDocument/2006/relationships/image" Target="../media/image419.png"/><Relationship Id="rId2" Type="http://schemas.openxmlformats.org/officeDocument/2006/relationships/slide" Target="slide305.xml"/><Relationship Id="rId1" Type="http://schemas.openxmlformats.org/officeDocument/2006/relationships/slideLayout" Target="../slideLayouts/slideLayout2.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slide" Target="slide369.xml"/><Relationship Id="rId9" Type="http://schemas.openxmlformats.org/officeDocument/2006/relationships/image" Target="../media/image421.png"/></Relationships>
</file>

<file path=ppt/slides/_rels/slide309.xml.rels><?xml version="1.0" encoding="UTF-8" standalone="yes"?>
<Relationships xmlns="http://schemas.openxmlformats.org/package/2006/relationships"><Relationship Id="rId8" Type="http://schemas.openxmlformats.org/officeDocument/2006/relationships/image" Target="../media/image426.png"/><Relationship Id="rId3" Type="http://schemas.openxmlformats.org/officeDocument/2006/relationships/slide" Target="slide369.xml"/><Relationship Id="rId7" Type="http://schemas.openxmlformats.org/officeDocument/2006/relationships/image" Target="../media/image425.png"/><Relationship Id="rId2" Type="http://schemas.openxmlformats.org/officeDocument/2006/relationships/slide" Target="slide305.xml"/><Relationship Id="rId1" Type="http://schemas.openxmlformats.org/officeDocument/2006/relationships/slideLayout" Target="../slideLayouts/slideLayout2.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s>
</file>

<file path=ppt/slides/_rels/slide31.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05.xml"/><Relationship Id="rId1" Type="http://schemas.openxmlformats.org/officeDocument/2006/relationships/slideLayout" Target="../slideLayouts/slideLayout2.xml"/><Relationship Id="rId5" Type="http://schemas.openxmlformats.org/officeDocument/2006/relationships/image" Target="../media/image428.png"/><Relationship Id="rId4" Type="http://schemas.openxmlformats.org/officeDocument/2006/relationships/image" Target="../media/image427.png"/></Relationships>
</file>

<file path=ppt/slides/_rels/slide31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5.xml"/><Relationship Id="rId4" Type="http://schemas.openxmlformats.org/officeDocument/2006/relationships/image" Target="../media/image111.png"/></Relationships>
</file>

<file path=ppt/slides/_rels/slide312.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32.png"/><Relationship Id="rId2" Type="http://schemas.openxmlformats.org/officeDocument/2006/relationships/slide" Target="slide305.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31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05.xml"/><Relationship Id="rId1" Type="http://schemas.openxmlformats.org/officeDocument/2006/relationships/slideLayout" Target="../slideLayouts/slideLayout2.xml"/><Relationship Id="rId6" Type="http://schemas.openxmlformats.org/officeDocument/2006/relationships/image" Target="../media/image435.png"/><Relationship Id="rId5" Type="http://schemas.openxmlformats.org/officeDocument/2006/relationships/image" Target="../media/image434.png"/><Relationship Id="rId4" Type="http://schemas.openxmlformats.org/officeDocument/2006/relationships/image" Target="../media/image433.png"/></Relationships>
</file>

<file path=ppt/slides/_rels/slide314.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39.png"/><Relationship Id="rId2" Type="http://schemas.openxmlformats.org/officeDocument/2006/relationships/slide" Target="slide305.xml"/><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315.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43.png"/><Relationship Id="rId2" Type="http://schemas.openxmlformats.org/officeDocument/2006/relationships/slide" Target="slide305.xml"/><Relationship Id="rId1" Type="http://schemas.openxmlformats.org/officeDocument/2006/relationships/slideLayout" Target="../slideLayouts/slideLayout2.xml"/><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s>
</file>

<file path=ppt/slides/_rels/slide31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05.xml"/><Relationship Id="rId1" Type="http://schemas.openxmlformats.org/officeDocument/2006/relationships/slideLayout" Target="../slideLayouts/slideLayout2.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31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05.xml"/><Relationship Id="rId1" Type="http://schemas.openxmlformats.org/officeDocument/2006/relationships/slideLayout" Target="../slideLayouts/slideLayout2.xml"/><Relationship Id="rId5" Type="http://schemas.openxmlformats.org/officeDocument/2006/relationships/image" Target="../media/image448.png"/><Relationship Id="rId4" Type="http://schemas.openxmlformats.org/officeDocument/2006/relationships/image" Target="../media/image447.png"/></Relationships>
</file>

<file path=ppt/slides/_rels/slide31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05.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0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69.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0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slide" Target="slide323.xml"/><Relationship Id="rId2" Type="http://schemas.openxmlformats.org/officeDocument/2006/relationships/slide" Target="slide322.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slide" Target="slide235.xml"/><Relationship Id="rId4" Type="http://schemas.openxmlformats.org/officeDocument/2006/relationships/slide" Target="slide330.xml"/></Relationships>
</file>

<file path=ppt/slides/_rels/slide322.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slide" Target="slide321.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32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21.xml"/><Relationship Id="rId5" Type="http://schemas.openxmlformats.org/officeDocument/2006/relationships/image" Target="../media/image108.jpeg"/><Relationship Id="rId4" Type="http://schemas.openxmlformats.org/officeDocument/2006/relationships/image" Target="../media/image111.png"/></Relationships>
</file>

<file path=ppt/slides/_rels/slide324.xml.rels><?xml version="1.0" encoding="UTF-8" standalone="yes"?>
<Relationships xmlns="http://schemas.openxmlformats.org/package/2006/relationships"><Relationship Id="rId3" Type="http://schemas.openxmlformats.org/officeDocument/2006/relationships/slide" Target="slide321.xml"/><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slide" Target="slide369.xml"/></Relationships>
</file>

<file path=ppt/slides/_rels/slide32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55.png"/><Relationship Id="rId5" Type="http://schemas.openxmlformats.org/officeDocument/2006/relationships/image" Target="../media/image454.png"/><Relationship Id="rId4" Type="http://schemas.openxmlformats.org/officeDocument/2006/relationships/image" Target="../media/image453.png"/></Relationships>
</file>

<file path=ppt/slides/_rels/slide326.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59.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58.png"/><Relationship Id="rId5" Type="http://schemas.openxmlformats.org/officeDocument/2006/relationships/image" Target="../media/image457.png"/><Relationship Id="rId4" Type="http://schemas.openxmlformats.org/officeDocument/2006/relationships/image" Target="../media/image456.png"/></Relationships>
</file>

<file path=ppt/slides/_rels/slide32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slide" Target="slide321.xml"/><Relationship Id="rId4" Type="http://schemas.openxmlformats.org/officeDocument/2006/relationships/image" Target="../media/image111.png"/></Relationships>
</file>

<file path=ppt/slides/_rels/slide328.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63.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62.png"/><Relationship Id="rId5" Type="http://schemas.openxmlformats.org/officeDocument/2006/relationships/image" Target="../media/image461.png"/><Relationship Id="rId4" Type="http://schemas.openxmlformats.org/officeDocument/2006/relationships/image" Target="../media/image460.png"/></Relationships>
</file>

<file path=ppt/slides/_rels/slide329.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67.pn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21.xml"/><Relationship Id="rId5" Type="http://schemas.openxmlformats.org/officeDocument/2006/relationships/image" Target="../media/image108.jpeg"/><Relationship Id="rId4" Type="http://schemas.openxmlformats.org/officeDocument/2006/relationships/image" Target="../media/image111.png"/></Relationships>
</file>

<file path=ppt/slides/_rels/slide331.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71.bmp"/><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70.bmp"/><Relationship Id="rId5" Type="http://schemas.openxmlformats.org/officeDocument/2006/relationships/image" Target="../media/image469.bmp"/><Relationship Id="rId4" Type="http://schemas.openxmlformats.org/officeDocument/2006/relationships/image" Target="../media/image468.bmp"/></Relationships>
</file>

<file path=ppt/slides/_rels/slide33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21.xml"/><Relationship Id="rId1" Type="http://schemas.openxmlformats.org/officeDocument/2006/relationships/slideLayout" Target="../slideLayouts/slideLayout2.xml"/><Relationship Id="rId5" Type="http://schemas.openxmlformats.org/officeDocument/2006/relationships/image" Target="../media/image473.bmp"/><Relationship Id="rId4" Type="http://schemas.openxmlformats.org/officeDocument/2006/relationships/image" Target="../media/image472.bmp"/></Relationships>
</file>

<file path=ppt/slides/_rels/slide333.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76.bmp"/><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75.bmp"/><Relationship Id="rId5" Type="http://schemas.openxmlformats.org/officeDocument/2006/relationships/image" Target="../media/image474.bmp"/><Relationship Id="rId4" Type="http://schemas.openxmlformats.org/officeDocument/2006/relationships/image" Target="../media/image456.png"/></Relationships>
</file>

<file path=ppt/slides/_rels/slide33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slide" Target="slide321.xml"/><Relationship Id="rId4" Type="http://schemas.openxmlformats.org/officeDocument/2006/relationships/image" Target="../media/image111.png"/></Relationships>
</file>

<file path=ppt/slides/_rels/slide336.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80.jpeg"/><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79.bmp"/><Relationship Id="rId5" Type="http://schemas.openxmlformats.org/officeDocument/2006/relationships/image" Target="../media/image478.jpeg"/><Relationship Id="rId4" Type="http://schemas.openxmlformats.org/officeDocument/2006/relationships/image" Target="../media/image477.bmp"/></Relationships>
</file>

<file path=ppt/slides/_rels/slide337.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484.bmp"/><Relationship Id="rId2" Type="http://schemas.openxmlformats.org/officeDocument/2006/relationships/slide" Target="slide321.xml"/><Relationship Id="rId1" Type="http://schemas.openxmlformats.org/officeDocument/2006/relationships/slideLayout" Target="../slideLayouts/slideLayout2.xml"/><Relationship Id="rId6" Type="http://schemas.openxmlformats.org/officeDocument/2006/relationships/image" Target="../media/image483.jpeg"/><Relationship Id="rId5" Type="http://schemas.openxmlformats.org/officeDocument/2006/relationships/image" Target="../media/image482.bmp"/><Relationship Id="rId4" Type="http://schemas.openxmlformats.org/officeDocument/2006/relationships/image" Target="../media/image481.bmp"/></Relationships>
</file>

<file path=ppt/slides/_rels/slide33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21.xml"/><Relationship Id="rId5" Type="http://schemas.openxmlformats.org/officeDocument/2006/relationships/image" Target="../media/image108.jpeg"/><Relationship Id="rId4" Type="http://schemas.openxmlformats.org/officeDocument/2006/relationships/image" Target="../media/image111.png"/></Relationships>
</file>

<file path=ppt/slides/_rels/slide33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34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21.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284.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44.xml.rels><?xml version="1.0" encoding="UTF-8" standalone="yes"?>
<Relationships xmlns="http://schemas.openxmlformats.org/package/2006/relationships"><Relationship Id="rId3" Type="http://schemas.openxmlformats.org/officeDocument/2006/relationships/slide" Target="slide284.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34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84.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34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35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69.xml"/></Relationships>
</file>

<file path=ppt/slides/_rels/slide36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47.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34.xml"/><Relationship Id="rId1" Type="http://schemas.openxmlformats.org/officeDocument/2006/relationships/slideLayout" Target="../slideLayouts/slideLayout2.xml"/><Relationship Id="rId4" Type="http://schemas.openxmlformats.org/officeDocument/2006/relationships/slide" Target="slide366.xml"/></Relationships>
</file>

<file path=ppt/slides/_rels/slide36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9.xml"/><Relationship Id="rId2" Type="http://schemas.openxmlformats.org/officeDocument/2006/relationships/slide" Target="slide365.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65.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05.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21.xml"/><Relationship Id="rId5" Type="http://schemas.openxmlformats.org/officeDocument/2006/relationships/slide" Target="slide305.xml"/><Relationship Id="rId4" Type="http://schemas.openxmlformats.org/officeDocument/2006/relationships/slide" Target="slide236.xml"/><Relationship Id="rId9" Type="http://schemas.openxmlformats.org/officeDocument/2006/relationships/slide" Target="slide46.xml"/></Relationships>
</file>

<file path=ppt/slides/_rels/slide3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0.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71.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6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72.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85.jpeg"/><Relationship Id="rId5" Type="http://schemas.openxmlformats.org/officeDocument/2006/relationships/slide" Target="slide369.xml"/><Relationship Id="rId4" Type="http://schemas.openxmlformats.org/officeDocument/2006/relationships/hyperlink" Target="http://www.kocw.net/home/search/kemView.do?kemId=978503" TargetMode="External"/></Relationships>
</file>

<file path=ppt/slides/_rels/slide37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305.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48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69.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69.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4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69.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369.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54.xml"/><Relationship Id="rId13" Type="http://schemas.openxmlformats.org/officeDocument/2006/relationships/slide" Target="slide202.xml"/><Relationship Id="rId3" Type="http://schemas.openxmlformats.org/officeDocument/2006/relationships/slide" Target="slide218.xml"/><Relationship Id="rId7" Type="http://schemas.openxmlformats.org/officeDocument/2006/relationships/slide" Target="slide132.xml"/><Relationship Id="rId12" Type="http://schemas.openxmlformats.org/officeDocument/2006/relationships/slide" Target="slide180.xml"/><Relationship Id="rId17" Type="http://schemas.openxmlformats.org/officeDocument/2006/relationships/slide" Target="slide369.xml"/><Relationship Id="rId2" Type="http://schemas.openxmlformats.org/officeDocument/2006/relationships/slide" Target="slide4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59.xml"/><Relationship Id="rId5" Type="http://schemas.openxmlformats.org/officeDocument/2006/relationships/slide" Target="slide79.xml"/><Relationship Id="rId15" Type="http://schemas.openxmlformats.org/officeDocument/2006/relationships/slide" Target="slide213.xml"/><Relationship Id="rId10" Type="http://schemas.openxmlformats.org/officeDocument/2006/relationships/slide" Target="slide223.xml"/><Relationship Id="rId4" Type="http://schemas.openxmlformats.org/officeDocument/2006/relationships/slide" Target="slide55.xml"/><Relationship Id="rId9" Type="http://schemas.openxmlformats.org/officeDocument/2006/relationships/slide" Target="slide157.xml"/><Relationship Id="rId14" Type="http://schemas.openxmlformats.org/officeDocument/2006/relationships/slide" Target="slide209.xml"/></Relationships>
</file>

<file path=ppt/slides/_rels/slide47.xml.rels><?xml version="1.0" encoding="UTF-8" standalone="yes"?>
<Relationships xmlns="http://schemas.openxmlformats.org/package/2006/relationships"><Relationship Id="rId8" Type="http://schemas.openxmlformats.org/officeDocument/2006/relationships/slide" Target="slide180.xml"/><Relationship Id="rId3" Type="http://schemas.openxmlformats.org/officeDocument/2006/relationships/slide" Target="slide55.xml"/><Relationship Id="rId7" Type="http://schemas.openxmlformats.org/officeDocument/2006/relationships/slide" Target="slide159.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369.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5.xml.rels><?xml version="1.0" encoding="UTF-8" standalone="yes"?>
<Relationships xmlns="http://schemas.openxmlformats.org/package/2006/relationships"><Relationship Id="rId8" Type="http://schemas.openxmlformats.org/officeDocument/2006/relationships/slide" Target="slide369.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369.xml"/></Relationships>
</file>

<file path=ppt/slides/_rels/slide5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6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9.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369.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69.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81.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8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69.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9.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69.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69.xml"/></Relationships>
</file>

<file path=ppt/slides/_rels/slide92.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369.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9.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9.xml"/><Relationship Id="rId1" Type="http://schemas.openxmlformats.org/officeDocument/2006/relationships/slideLayout" Target="../slideLayouts/slideLayout2.xml"/><Relationship Id="rId5" Type="http://schemas.openxmlformats.org/officeDocument/2006/relationships/slide" Target="slide238.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369.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999644654"/>
              </p:ext>
            </p:extLst>
          </p:nvPr>
        </p:nvGraphicFramePr>
        <p:xfrm>
          <a:off x="3693381" y="2564266"/>
          <a:ext cx="3959749" cy="1968311"/>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Block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Block </a:t>
                      </a:r>
                      <a:r>
                        <a:rPr lang="ko-KR" altLang="en-US" sz="1000" kern="0" spc="0" dirty="0">
                          <a:solidFill>
                            <a:srgbClr val="000000"/>
                          </a:solidFill>
                          <a:effectLst/>
                          <a:latin typeface="함초롬바탕" panose="02030604000101010101" pitchFamily="18" charset="-127"/>
                        </a:rPr>
                        <a:t>암호</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4"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err="1"/>
              <a:t>대칭키</a:t>
            </a:r>
            <a:r>
              <a:rPr lang="ko-KR" altLang="en-US" dirty="0"/>
              <a:t>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369332"/>
          </a:xfrm>
          <a:prstGeom prst="rect">
            <a:avLst/>
          </a:prstGeom>
          <a:noFill/>
          <a:ln>
            <a:solidFill>
              <a:schemeClr val="accent6">
                <a:lumMod val="50000"/>
              </a:schemeClr>
            </a:solidFill>
          </a:ln>
        </p:spPr>
        <p:txBody>
          <a:bodyPr wrap="square" rtlCol="0">
            <a:spAutoFit/>
          </a:bodyPr>
          <a:lstStyle/>
          <a:p>
            <a:r>
              <a:rPr lang="ko-KR" altLang="en-US" dirty="0"/>
              <a:t>암호화 키 </a:t>
            </a:r>
            <a:r>
              <a:rPr lang="en-US" altLang="ko-KR" dirty="0"/>
              <a:t>= </a:t>
            </a:r>
            <a:r>
              <a:rPr lang="ko-KR" altLang="en-US" dirty="0"/>
              <a:t>복호화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필요</a:t>
            </a:r>
            <a:endParaRPr lang="en-US" altLang="ko-KR" dirty="0"/>
          </a:p>
        </p:txBody>
      </p:sp>
      <p:pic>
        <p:nvPicPr>
          <p:cNvPr id="4098" name="Picture 2" descr="RAON CTF - WEB Essential">
            <a:extLst>
              <a:ext uri="{FF2B5EF4-FFF2-40B4-BE49-F238E27FC236}">
                <a16:creationId xmlns:a16="http://schemas.microsoft.com/office/drawing/2014/main" id="{9B96E0AD-7A00-4F5D-99E8-561C8EACC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6848" y="2507273"/>
            <a:ext cx="6330043" cy="355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99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a:t>
            </a:r>
            <a:r>
              <a:rPr lang="ko-KR" altLang="en-US" dirty="0" err="1"/>
              <a:t>대칭키</a:t>
            </a:r>
            <a:r>
              <a:rPr lang="ko-KR" altLang="en-US" dirty="0"/>
              <a:t> </a:t>
            </a:r>
            <a:r>
              <a:rPr lang="en-US" altLang="ko-KR" dirty="0"/>
              <a:t>vs </a:t>
            </a:r>
            <a:r>
              <a:rPr lang="ko-KR" altLang="en-US" dirty="0"/>
              <a:t>비대칭키</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F752891A-12E4-42A2-8EE5-FAD7E43B7C7C}"/>
              </a:ext>
            </a:extLst>
          </p:cNvPr>
          <p:cNvSpPr txBox="1"/>
          <p:nvPr/>
        </p:nvSpPr>
        <p:spPr>
          <a:xfrm>
            <a:off x="758307" y="1950142"/>
            <a:ext cx="1208314" cy="369332"/>
          </a:xfrm>
          <a:prstGeom prst="rect">
            <a:avLst/>
          </a:prstGeom>
          <a:noFill/>
          <a:ln>
            <a:solidFill>
              <a:srgbClr val="7030A0"/>
            </a:solidFill>
          </a:ln>
        </p:spPr>
        <p:txBody>
          <a:bodyPr wrap="square" rtlCol="0">
            <a:spAutoFit/>
          </a:bodyPr>
          <a:lstStyle/>
          <a:p>
            <a:r>
              <a:rPr lang="ko-KR" altLang="en-US" dirty="0"/>
              <a:t>비대칭키 </a:t>
            </a:r>
          </a:p>
        </p:txBody>
      </p:sp>
      <p:sp>
        <p:nvSpPr>
          <p:cNvPr id="3" name="TextBox 2">
            <a:extLst>
              <a:ext uri="{FF2B5EF4-FFF2-40B4-BE49-F238E27FC236}">
                <a16:creationId xmlns:a16="http://schemas.microsoft.com/office/drawing/2014/main" id="{577D6702-CFF7-401E-8A79-444745396055}"/>
              </a:ext>
            </a:extLst>
          </p:cNvPr>
          <p:cNvSpPr txBox="1"/>
          <p:nvPr/>
        </p:nvSpPr>
        <p:spPr>
          <a:xfrm>
            <a:off x="2086848" y="1950142"/>
            <a:ext cx="8018301" cy="646331"/>
          </a:xfrm>
          <a:prstGeom prst="rect">
            <a:avLst/>
          </a:prstGeom>
          <a:noFill/>
          <a:ln>
            <a:solidFill>
              <a:schemeClr val="accent6">
                <a:lumMod val="50000"/>
              </a:schemeClr>
            </a:solidFill>
          </a:ln>
        </p:spPr>
        <p:txBody>
          <a:bodyPr wrap="square" rtlCol="0">
            <a:spAutoFit/>
          </a:bodyPr>
          <a:lstStyle/>
          <a:p>
            <a:r>
              <a:rPr lang="ko-KR" altLang="en-US" dirty="0"/>
              <a:t>공개키 </a:t>
            </a:r>
            <a:r>
              <a:rPr lang="en-US" altLang="ko-KR" dirty="0"/>
              <a:t>: </a:t>
            </a:r>
            <a:r>
              <a:rPr lang="ko-KR" altLang="en-US" dirty="0"/>
              <a:t>모든 사람이 접근 가능한 키</a:t>
            </a:r>
            <a:endParaRPr lang="en-US" altLang="ko-KR" dirty="0"/>
          </a:p>
          <a:p>
            <a:r>
              <a:rPr lang="ko-KR" altLang="en-US" dirty="0"/>
              <a:t>개인키 </a:t>
            </a:r>
            <a:r>
              <a:rPr lang="en-US" altLang="ko-KR" dirty="0"/>
              <a:t>: </a:t>
            </a:r>
            <a:r>
              <a:rPr lang="ko-KR" altLang="en-US" dirty="0"/>
              <a:t>사용자만이 가지고 있는 키</a:t>
            </a:r>
            <a:endParaRPr lang="en-US" altLang="ko-KR" dirty="0"/>
          </a:p>
        </p:txBody>
      </p:sp>
      <p:sp>
        <p:nvSpPr>
          <p:cNvPr id="11" name="TextBox 10">
            <a:extLst>
              <a:ext uri="{FF2B5EF4-FFF2-40B4-BE49-F238E27FC236}">
                <a16:creationId xmlns:a16="http://schemas.microsoft.com/office/drawing/2014/main" id="{6E461072-F3E9-42F4-8382-B839301C47CA}"/>
              </a:ext>
            </a:extLst>
          </p:cNvPr>
          <p:cNvSpPr txBox="1"/>
          <p:nvPr/>
        </p:nvSpPr>
        <p:spPr>
          <a:xfrm>
            <a:off x="1966621" y="6252424"/>
            <a:ext cx="3193207" cy="369332"/>
          </a:xfrm>
          <a:prstGeom prst="rect">
            <a:avLst/>
          </a:prstGeom>
          <a:noFill/>
          <a:ln>
            <a:noFill/>
          </a:ln>
        </p:spPr>
        <p:txBody>
          <a:bodyPr wrap="square" rtlCol="0">
            <a:spAutoFit/>
          </a:bodyPr>
          <a:lstStyle/>
          <a:p>
            <a:pPr marL="285750" indent="-285750">
              <a:buFont typeface="Arial" panose="020B0604020202020204" pitchFamily="34" charset="0"/>
              <a:buChar char="•"/>
            </a:pPr>
            <a:r>
              <a:rPr lang="ko-KR" altLang="en-US" dirty="0" err="1"/>
              <a:t>키교환</a:t>
            </a:r>
            <a:r>
              <a:rPr lang="ko-KR" altLang="en-US" dirty="0"/>
              <a:t> 할 필요가 없음</a:t>
            </a:r>
            <a:r>
              <a:rPr lang="en-US" altLang="ko-KR" dirty="0"/>
              <a:t>!</a:t>
            </a:r>
          </a:p>
        </p:txBody>
      </p:sp>
      <p:grpSp>
        <p:nvGrpSpPr>
          <p:cNvPr id="5" name="그룹 4">
            <a:extLst>
              <a:ext uri="{FF2B5EF4-FFF2-40B4-BE49-F238E27FC236}">
                <a16:creationId xmlns:a16="http://schemas.microsoft.com/office/drawing/2014/main" id="{AF7AB115-6086-416B-865A-083B9F33B6F7}"/>
              </a:ext>
            </a:extLst>
          </p:cNvPr>
          <p:cNvGrpSpPr/>
          <p:nvPr/>
        </p:nvGrpSpPr>
        <p:grpSpPr>
          <a:xfrm>
            <a:off x="1826077" y="2755354"/>
            <a:ext cx="8215995" cy="3220071"/>
            <a:chOff x="1826077" y="2755354"/>
            <a:chExt cx="8215995" cy="3220071"/>
          </a:xfrm>
        </p:grpSpPr>
        <p:pic>
          <p:nvPicPr>
            <p:cNvPr id="3074" name="Picture 2" descr="암호학] 대칭키 vs 공개키(비대칭키) 암호화 차이">
              <a:extLst>
                <a:ext uri="{FF2B5EF4-FFF2-40B4-BE49-F238E27FC236}">
                  <a16:creationId xmlns:a16="http://schemas.microsoft.com/office/drawing/2014/main" id="{F5B23294-EF48-4C92-ABFC-131066802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6077" y="2755354"/>
              <a:ext cx="8215995" cy="3220071"/>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38D53DBE-80BE-4784-886F-13A48E670B09}"/>
                </a:ext>
              </a:extLst>
            </p:cNvPr>
            <p:cNvSpPr/>
            <p:nvPr/>
          </p:nvSpPr>
          <p:spPr>
            <a:xfrm>
              <a:off x="8156121" y="5412921"/>
              <a:ext cx="1869622" cy="46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22188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663" y="2938348"/>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F8907B7-D4F7-4235-B145-39E62E05E639}"/>
              </a:ext>
            </a:extLst>
          </p:cNvPr>
          <p:cNvSpPr txBox="1"/>
          <p:nvPr/>
        </p:nvSpPr>
        <p:spPr>
          <a:xfrm>
            <a:off x="956000" y="2136338"/>
            <a:ext cx="8555393" cy="2585323"/>
          </a:xfrm>
          <a:prstGeom prst="rect">
            <a:avLst/>
          </a:prstGeom>
          <a:noFill/>
        </p:spPr>
        <p:txBody>
          <a:bodyPr wrap="square" rtlCol="0">
            <a:spAutoFit/>
          </a:bodyPr>
          <a:lstStyle/>
          <a:p>
            <a:pPr marL="285750" indent="-285750">
              <a:buFont typeface="Arial" panose="020B0604020202020204" pitchFamily="34" charset="0"/>
              <a:buChar char="•"/>
            </a:pPr>
            <a:r>
              <a:rPr lang="en-US" altLang="ko-KR" dirty="0"/>
              <a:t>Block </a:t>
            </a:r>
            <a:r>
              <a:rPr lang="ko-KR" altLang="en-US" dirty="0" err="1"/>
              <a:t>암호란</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a:t>
            </a:r>
            <a:r>
              <a:rPr lang="ko-KR" altLang="en-US" dirty="0" err="1"/>
              <a:t>평문을</a:t>
            </a:r>
            <a:r>
              <a:rPr lang="ko-KR" altLang="en-US" dirty="0"/>
              <a:t> 블록 단위로 암호화하는 </a:t>
            </a:r>
            <a:r>
              <a:rPr lang="ko-KR" altLang="en-US" dirty="0" err="1">
                <a:solidFill>
                  <a:srgbClr val="0070C0"/>
                </a:solidFill>
              </a:rPr>
              <a:t>대칭키</a:t>
            </a:r>
            <a:r>
              <a:rPr lang="ko-KR" altLang="en-US" dirty="0"/>
              <a:t> 암호 시스템</a:t>
            </a:r>
            <a:endParaRPr lang="en-US" altLang="ko-KR" dirty="0"/>
          </a:p>
          <a:p>
            <a:endParaRPr lang="en-US" altLang="ko-KR" dirty="0"/>
          </a:p>
          <a:p>
            <a:endParaRPr lang="en-US" altLang="ko-KR" dirty="0"/>
          </a:p>
          <a:p>
            <a:pPr marL="285750" indent="-285750">
              <a:buFont typeface="Arial" panose="020B0604020202020204" pitchFamily="34" charset="0"/>
              <a:buChar char="•"/>
            </a:pPr>
            <a:r>
              <a:rPr lang="ko-KR" altLang="en-US" dirty="0"/>
              <a:t>블록 단위로 암호화를 한다는 의미</a:t>
            </a:r>
            <a:r>
              <a:rPr lang="en-US" altLang="ko-KR" dirty="0"/>
              <a:t>?</a:t>
            </a:r>
          </a:p>
          <a:p>
            <a:pPr marL="285750" indent="-285750">
              <a:buFont typeface="Arial" panose="020B0604020202020204" pitchFamily="34" charset="0"/>
              <a:buChar char="•"/>
            </a:pPr>
            <a:endParaRPr lang="en-US" altLang="ko-KR" dirty="0"/>
          </a:p>
          <a:p>
            <a:r>
              <a:rPr lang="en-US" altLang="ko-KR" dirty="0"/>
              <a:t>    -</a:t>
            </a:r>
            <a:r>
              <a:rPr lang="ko-KR" altLang="en-US" dirty="0"/>
              <a:t> 암호화 방식을 정할 때</a:t>
            </a:r>
            <a:r>
              <a:rPr lang="en-US" altLang="ko-KR" dirty="0"/>
              <a:t>,</a:t>
            </a:r>
            <a:r>
              <a:rPr lang="ko-KR" altLang="en-US" dirty="0"/>
              <a:t> </a:t>
            </a:r>
            <a:r>
              <a:rPr lang="ko-KR" altLang="en-US" dirty="0">
                <a:solidFill>
                  <a:srgbClr val="0070C0"/>
                </a:solidFill>
              </a:rPr>
              <a:t>임의의 길이</a:t>
            </a:r>
            <a:r>
              <a:rPr lang="ko-KR" altLang="en-US" dirty="0"/>
              <a:t>의 </a:t>
            </a:r>
            <a:r>
              <a:rPr lang="ko-KR" altLang="en-US" dirty="0" err="1"/>
              <a:t>평문에</a:t>
            </a:r>
            <a:r>
              <a:rPr lang="ko-KR" altLang="en-US" dirty="0"/>
              <a:t> 대해 고민할 필요가 없이 </a:t>
            </a:r>
            <a:endParaRPr lang="en-US" altLang="ko-KR" dirty="0"/>
          </a:p>
          <a:p>
            <a:r>
              <a:rPr lang="en-US" altLang="ko-KR" dirty="0"/>
              <a:t>      </a:t>
            </a:r>
            <a:r>
              <a:rPr lang="ko-KR" altLang="en-US" dirty="0"/>
              <a:t>고정된 길이의 각 블록을 암호화하는 방식만 정하면 된다</a:t>
            </a:r>
            <a:r>
              <a:rPr lang="en-US" altLang="ko-KR" dirty="0"/>
              <a:t>!</a:t>
            </a:r>
            <a:endParaRPr lang="ko-KR" altLang="en-US" dirty="0"/>
          </a:p>
        </p:txBody>
      </p:sp>
    </p:spTree>
    <p:extLst>
      <p:ext uri="{BB962C8B-B14F-4D97-AF65-F5344CB8AC3E}">
        <p14:creationId xmlns:p14="http://schemas.microsoft.com/office/powerpoint/2010/main" val="10340214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descr="Investigating Block Cipher Modes with DPA - ChipWhisperer Wiki">
            <a:extLst>
              <a:ext uri="{FF2B5EF4-FFF2-40B4-BE49-F238E27FC236}">
                <a16:creationId xmlns:a16="http://schemas.microsoft.com/office/drawing/2014/main" id="{4B98D54A-7CA4-4B9A-BB3A-7A15B2825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7024" y="4048126"/>
            <a:ext cx="57245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pic>
        <p:nvPicPr>
          <p:cNvPr id="6" name="그림 5">
            <a:extLst>
              <a:ext uri="{FF2B5EF4-FFF2-40B4-BE49-F238E27FC236}">
                <a16:creationId xmlns:a16="http://schemas.microsoft.com/office/drawing/2014/main" id="{2A60F17C-3CAD-454D-AA47-8D58501F7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2038"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ECB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같음</a:t>
            </a:r>
          </a:p>
        </p:txBody>
      </p:sp>
    </p:spTree>
    <p:extLst>
      <p:ext uri="{BB962C8B-B14F-4D97-AF65-F5344CB8AC3E}">
        <p14:creationId xmlns:p14="http://schemas.microsoft.com/office/powerpoint/2010/main" val="4021111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/Theory/T5/Block</a:t>
            </a:r>
            <a:br>
              <a:rPr lang="en-US" altLang="ko-KR" sz="2000" b="1" dirty="0">
                <a:solidFill>
                  <a:schemeClr val="bg1">
                    <a:lumMod val="65000"/>
                  </a:schemeClr>
                </a:solidFill>
              </a:rPr>
            </a:br>
            <a:r>
              <a:rPr lang="en-US" altLang="ko-KR" dirty="0"/>
              <a:t> </a:t>
            </a:r>
            <a:r>
              <a:rPr lang="ko-KR" altLang="en-US" dirty="0"/>
              <a:t>현대암호 </a:t>
            </a:r>
            <a:r>
              <a:rPr lang="en-US" altLang="ko-KR" dirty="0"/>
              <a:t>– Block Cipher</a:t>
            </a:r>
            <a:endParaRPr lang="ko-KR" altLang="en-US" dirty="0"/>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83940DA-2644-4CC8-8E74-8E400D14C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265" y="1929829"/>
            <a:ext cx="1585912" cy="1879156"/>
          </a:xfrm>
          <a:prstGeom prst="rect">
            <a:avLst/>
          </a:prstGeom>
        </p:spPr>
      </p:pic>
      <p:sp>
        <p:nvSpPr>
          <p:cNvPr id="7" name="TextBox 6">
            <a:extLst>
              <a:ext uri="{FF2B5EF4-FFF2-40B4-BE49-F238E27FC236}">
                <a16:creationId xmlns:a16="http://schemas.microsoft.com/office/drawing/2014/main" id="{D11E3851-9494-4B85-AB2B-90E6A4CE840D}"/>
              </a:ext>
            </a:extLst>
          </p:cNvPr>
          <p:cNvSpPr txBox="1"/>
          <p:nvPr/>
        </p:nvSpPr>
        <p:spPr>
          <a:xfrm>
            <a:off x="1172255" y="2111302"/>
            <a:ext cx="1338943" cy="369332"/>
          </a:xfrm>
          <a:prstGeom prst="rect">
            <a:avLst/>
          </a:prstGeom>
          <a:noFill/>
          <a:ln>
            <a:solidFill>
              <a:srgbClr val="7030A0"/>
            </a:solidFill>
          </a:ln>
        </p:spPr>
        <p:txBody>
          <a:bodyPr wrap="square" rtlCol="0">
            <a:spAutoFit/>
          </a:bodyPr>
          <a:lstStyle/>
          <a:p>
            <a:r>
              <a:rPr lang="en-US" altLang="ko-KR" dirty="0"/>
              <a:t>CBC </a:t>
            </a:r>
            <a:r>
              <a:rPr lang="ko-KR" altLang="en-US" dirty="0"/>
              <a:t>암호</a:t>
            </a:r>
          </a:p>
        </p:txBody>
      </p:sp>
      <p:sp>
        <p:nvSpPr>
          <p:cNvPr id="14" name="TextBox 13">
            <a:extLst>
              <a:ext uri="{FF2B5EF4-FFF2-40B4-BE49-F238E27FC236}">
                <a16:creationId xmlns:a16="http://schemas.microsoft.com/office/drawing/2014/main" id="{546B426F-0BA1-4BC9-A2FF-CA09A35FF932}"/>
              </a:ext>
            </a:extLst>
          </p:cNvPr>
          <p:cNvSpPr txBox="1"/>
          <p:nvPr/>
        </p:nvSpPr>
        <p:spPr>
          <a:xfrm>
            <a:off x="286430" y="2625208"/>
            <a:ext cx="3110594" cy="369332"/>
          </a:xfrm>
          <a:prstGeom prst="rect">
            <a:avLst/>
          </a:prstGeom>
          <a:noFill/>
          <a:ln>
            <a:solidFill>
              <a:schemeClr val="accent6">
                <a:lumMod val="50000"/>
              </a:schemeClr>
            </a:solidFill>
          </a:ln>
        </p:spPr>
        <p:txBody>
          <a:bodyPr wrap="square" rtlCol="0">
            <a:spAutoFit/>
          </a:bodyPr>
          <a:lstStyle/>
          <a:p>
            <a:r>
              <a:rPr lang="ko-KR" altLang="en-US" dirty="0"/>
              <a:t>각 블록에 사용된 키가 </a:t>
            </a:r>
            <a:r>
              <a:rPr lang="ko-KR" altLang="en-US" dirty="0">
                <a:solidFill>
                  <a:srgbClr val="FF0000"/>
                </a:solidFill>
              </a:rPr>
              <a:t>다름</a:t>
            </a:r>
          </a:p>
        </p:txBody>
      </p:sp>
      <p:pic>
        <p:nvPicPr>
          <p:cNvPr id="6146" name="Picture 2" descr="Block cipher mode of operation - Wikipedia">
            <a:extLst>
              <a:ext uri="{FF2B5EF4-FFF2-40B4-BE49-F238E27FC236}">
                <a16:creationId xmlns:a16="http://schemas.microsoft.com/office/drawing/2014/main" id="{22325523-97EE-4987-B776-7E3C4547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3428" y="4195033"/>
            <a:ext cx="5715000" cy="2305050"/>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33AFA75D-EBCB-4074-AA96-3A8797416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5780" y="1929829"/>
            <a:ext cx="1585912" cy="1879156"/>
          </a:xfrm>
          <a:prstGeom prst="rect">
            <a:avLst/>
          </a:prstGeom>
        </p:spPr>
      </p:pic>
    </p:spTree>
    <p:extLst>
      <p:ext uri="{BB962C8B-B14F-4D97-AF65-F5344CB8AC3E}">
        <p14:creationId xmlns:p14="http://schemas.microsoft.com/office/powerpoint/2010/main" val="13928227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28804</TotalTime>
  <Words>30490</Words>
  <Application>Microsoft Office PowerPoint</Application>
  <PresentationFormat>와이드스크린</PresentationFormat>
  <Paragraphs>6969</Paragraphs>
  <Slides>374</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374</vt:i4>
      </vt:variant>
    </vt:vector>
  </HeadingPairs>
  <TitlesOfParts>
    <vt:vector size="397"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대칭키 vs 비대칭키</vt:lpstr>
      <vt:lpstr>/Theory/T5/RSA  현대암호 – 대칭키 vs 비대칭키</vt:lpstr>
      <vt:lpstr>/Theory/T5/RSA  현대암호 – RSA 암호</vt:lpstr>
      <vt:lpstr>/Theory/T5/RSA  현대암호 실습 – RSA 암호</vt:lpstr>
      <vt:lpstr>/Theory/T5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/Theory/T5/Block  현대암호 – Block Cipher</vt:lpstr>
      <vt:lpstr>/Theory/T5/Block  현대암호 – Block Cipher</vt:lpstr>
      <vt:lpstr>/Theory/T5/Block  현대암호 – Block Cipher</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750</cp:revision>
  <dcterms:created xsi:type="dcterms:W3CDTF">2021-02-08T02:39:04Z</dcterms:created>
  <dcterms:modified xsi:type="dcterms:W3CDTF">2021-05-12T09:07:00Z</dcterms:modified>
</cp:coreProperties>
</file>